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 showGuides="1">
      <p:cViewPr varScale="1">
        <p:scale>
          <a:sx n="121" d="100"/>
          <a:sy n="121" d="100"/>
        </p:scale>
        <p:origin x="2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95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28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27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06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0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6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77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8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8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65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1998-3E94-494D-982A-B38312C10FAA}" type="datetimeFigureOut">
              <a:rPr kumimoji="1" lang="ja-JP" altLang="en-US" smtClean="0"/>
              <a:t>2017/10/24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6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計算物理学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24F17017	</a:t>
            </a:r>
            <a:r>
              <a:rPr kumimoji="1" lang="ja-JP" altLang="en-US" dirty="0" smtClean="0"/>
              <a:t>合田翔平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48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Leap-Frog scheme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" y="1690688"/>
            <a:ext cx="5895390" cy="44690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046" y="1690688"/>
            <a:ext cx="5802301" cy="44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9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Runge-Kutta</a:t>
            </a:r>
            <a:r>
              <a:rPr kumimoji="1" lang="en-US" altLang="ja-JP" dirty="0" smtClean="0"/>
              <a:t> Methods  </a:t>
            </a:r>
            <a:r>
              <a:rPr kumimoji="1" lang="mr-IN" altLang="ja-JP" dirty="0" smtClean="0"/>
              <a:t>–</a:t>
            </a:r>
            <a:r>
              <a:rPr kumimoji="1" lang="en-US" altLang="ja-JP" dirty="0" smtClean="0"/>
              <a:t> second order -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282" y="1786759"/>
            <a:ext cx="5715376" cy="43836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9" y="1786759"/>
            <a:ext cx="5761087" cy="43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Runge-Kutta</a:t>
            </a:r>
            <a:r>
              <a:rPr lang="en-US" altLang="ja-JP" dirty="0"/>
              <a:t> Methods  </a:t>
            </a:r>
            <a:r>
              <a:rPr lang="mr-IN" altLang="ja-JP" dirty="0" smtClean="0"/>
              <a:t>–</a:t>
            </a:r>
            <a:r>
              <a:rPr lang="en-US" altLang="ja-JP" dirty="0" smtClean="0"/>
              <a:t> forth order -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718" y="1795792"/>
            <a:ext cx="5668964" cy="43776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4" y="1795792"/>
            <a:ext cx="5796675" cy="43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Halley’s comet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" y="1755515"/>
            <a:ext cx="5897552" cy="4484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12" y="1755515"/>
            <a:ext cx="5885188" cy="44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57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19</Words>
  <Application>Microsoft Macintosh PowerPoint</Application>
  <PresentationFormat>ワイド画面</PresentationFormat>
  <Paragraphs>6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Mangal</vt:lpstr>
      <vt:lpstr>Yu Gothic</vt:lpstr>
      <vt:lpstr>Yu Gothic Light</vt:lpstr>
      <vt:lpstr>Arial</vt:lpstr>
      <vt:lpstr>ホワイト</vt:lpstr>
      <vt:lpstr>計算物理学</vt:lpstr>
      <vt:lpstr>Leap-Frog scheme</vt:lpstr>
      <vt:lpstr>Runge-Kutta Methods  – second order -</vt:lpstr>
      <vt:lpstr>Runge-Kutta Methods  – forth order -</vt:lpstr>
      <vt:lpstr>Halley’s comet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計算物理学</dc:title>
  <dc:creator>Shohei Goda</dc:creator>
  <cp:lastModifiedBy>Shohei Goda</cp:lastModifiedBy>
  <cp:revision>8</cp:revision>
  <dcterms:created xsi:type="dcterms:W3CDTF">2017-10-15T01:22:46Z</dcterms:created>
  <dcterms:modified xsi:type="dcterms:W3CDTF">2017-10-24T00:32:16Z</dcterms:modified>
</cp:coreProperties>
</file>